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4" r:id="rId7"/>
    <p:sldId id="265" r:id="rId8"/>
    <p:sldId id="268" r:id="rId9"/>
    <p:sldId id="266" r:id="rId10"/>
    <p:sldId id="270" r:id="rId11"/>
    <p:sldId id="269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200C-5CA0-4F52-BEB9-07743BE98FBD}" type="datetimeFigureOut">
              <a:rPr lang="en-US" smtClean="0"/>
              <a:t>20/05/11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123A-942B-4779-9A94-2A2A10AB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9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200C-5CA0-4F52-BEB9-07743BE98FBD}" type="datetimeFigureOut">
              <a:rPr lang="en-US" smtClean="0"/>
              <a:t>20/05/11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123A-942B-4779-9A94-2A2A10AB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9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200C-5CA0-4F52-BEB9-07743BE98FBD}" type="datetimeFigureOut">
              <a:rPr lang="en-US" smtClean="0"/>
              <a:t>20/05/11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123A-942B-4779-9A94-2A2A10AB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9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200C-5CA0-4F52-BEB9-07743BE98FBD}" type="datetimeFigureOut">
              <a:rPr lang="en-US" smtClean="0"/>
              <a:t>20/05/11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123A-942B-4779-9A94-2A2A10AB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0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200C-5CA0-4F52-BEB9-07743BE98FBD}" type="datetimeFigureOut">
              <a:rPr lang="en-US" smtClean="0"/>
              <a:t>20/05/11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123A-942B-4779-9A94-2A2A10AB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0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200C-5CA0-4F52-BEB9-07743BE98FBD}" type="datetimeFigureOut">
              <a:rPr lang="en-US" smtClean="0"/>
              <a:t>20/05/11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123A-942B-4779-9A94-2A2A10AB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5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200C-5CA0-4F52-BEB9-07743BE98FBD}" type="datetimeFigureOut">
              <a:rPr lang="en-US" smtClean="0"/>
              <a:t>20/05/11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123A-942B-4779-9A94-2A2A10AB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2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200C-5CA0-4F52-BEB9-07743BE98FBD}" type="datetimeFigureOut">
              <a:rPr lang="en-US" smtClean="0"/>
              <a:t>20/05/11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123A-942B-4779-9A94-2A2A10AB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1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200C-5CA0-4F52-BEB9-07743BE98FBD}" type="datetimeFigureOut">
              <a:rPr lang="en-US" smtClean="0"/>
              <a:t>20/05/11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123A-942B-4779-9A94-2A2A10AB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8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200C-5CA0-4F52-BEB9-07743BE98FBD}" type="datetimeFigureOut">
              <a:rPr lang="en-US" smtClean="0"/>
              <a:t>20/05/11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123A-942B-4779-9A94-2A2A10AB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3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200C-5CA0-4F52-BEB9-07743BE98FBD}" type="datetimeFigureOut">
              <a:rPr lang="en-US" smtClean="0"/>
              <a:t>20/05/11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123A-942B-4779-9A94-2A2A10AB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9200C-5CA0-4F52-BEB9-07743BE98FBD}" type="datetimeFigureOut">
              <a:rPr lang="en-US" smtClean="0"/>
              <a:t>20/05/11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1123A-942B-4779-9A94-2A2A10AB3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8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0.png"/><Relationship Id="rId3" Type="http://schemas.openxmlformats.org/officeDocument/2006/relationships/image" Target="../media/image29.emf"/><Relationship Id="rId7" Type="http://schemas.openxmlformats.org/officeDocument/2006/relationships/image" Target="../media/image35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0.png"/><Relationship Id="rId5" Type="http://schemas.openxmlformats.org/officeDocument/2006/relationships/image" Target="../media/image320.png"/><Relationship Id="rId10" Type="http://schemas.openxmlformats.org/officeDocument/2006/relationships/image" Target="../media/image30.png"/><Relationship Id="rId4" Type="http://schemas.openxmlformats.org/officeDocument/2006/relationships/image" Target="../media/image310.png"/><Relationship Id="rId9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37.emf"/><Relationship Id="rId18" Type="http://schemas.openxmlformats.org/officeDocument/2006/relationships/image" Target="../media/image39.emf"/><Relationship Id="rId26" Type="http://schemas.openxmlformats.org/officeDocument/2006/relationships/image" Target="../media/image47.emf"/><Relationship Id="rId3" Type="http://schemas.openxmlformats.org/officeDocument/2006/relationships/image" Target="../media/image32.emf"/><Relationship Id="rId21" Type="http://schemas.openxmlformats.org/officeDocument/2006/relationships/image" Target="../media/image42.emf"/><Relationship Id="rId12" Type="http://schemas.openxmlformats.org/officeDocument/2006/relationships/image" Target="../media/image36.emf"/><Relationship Id="rId17" Type="http://schemas.openxmlformats.org/officeDocument/2006/relationships/image" Target="../media/image52.png"/><Relationship Id="rId25" Type="http://schemas.openxmlformats.org/officeDocument/2006/relationships/image" Target="../media/image46.emf"/><Relationship Id="rId2" Type="http://schemas.openxmlformats.org/officeDocument/2006/relationships/image" Target="../media/image31.emf"/><Relationship Id="rId16" Type="http://schemas.openxmlformats.org/officeDocument/2006/relationships/image" Target="../media/image38.emf"/><Relationship Id="rId20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emf"/><Relationship Id="rId11" Type="http://schemas.openxmlformats.org/officeDocument/2006/relationships/image" Target="../media/image48.png"/><Relationship Id="rId24" Type="http://schemas.openxmlformats.org/officeDocument/2006/relationships/image" Target="../media/image45.emf"/><Relationship Id="rId5" Type="http://schemas.openxmlformats.org/officeDocument/2006/relationships/image" Target="../media/image34.emf"/><Relationship Id="rId15" Type="http://schemas.openxmlformats.org/officeDocument/2006/relationships/image" Target="../media/image50.png"/><Relationship Id="rId23" Type="http://schemas.openxmlformats.org/officeDocument/2006/relationships/image" Target="../media/image44.emf"/><Relationship Id="rId10" Type="http://schemas.openxmlformats.org/officeDocument/2006/relationships/image" Target="../media/image39.png"/><Relationship Id="rId19" Type="http://schemas.openxmlformats.org/officeDocument/2006/relationships/image" Target="../media/image40.emf"/><Relationship Id="rId4" Type="http://schemas.openxmlformats.org/officeDocument/2006/relationships/image" Target="../media/image33.emf"/><Relationship Id="rId9" Type="http://schemas.openxmlformats.org/officeDocument/2006/relationships/image" Target="../media/image38.png"/><Relationship Id="rId14" Type="http://schemas.openxmlformats.org/officeDocument/2006/relationships/image" Target="../media/image49.png"/><Relationship Id="rId22" Type="http://schemas.openxmlformats.org/officeDocument/2006/relationships/image" Target="../media/image43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51.emf"/><Relationship Id="rId3" Type="http://schemas.openxmlformats.org/officeDocument/2006/relationships/image" Target="../media/image48.emf"/><Relationship Id="rId7" Type="http://schemas.openxmlformats.org/officeDocument/2006/relationships/image" Target="../media/image56.png"/><Relationship Id="rId12" Type="http://schemas.openxmlformats.org/officeDocument/2006/relationships/image" Target="../media/image50.emf"/><Relationship Id="rId2" Type="http://schemas.openxmlformats.org/officeDocument/2006/relationships/image" Target="../media/image53.png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3.png"/><Relationship Id="rId10" Type="http://schemas.openxmlformats.org/officeDocument/2006/relationships/image" Target="../media/image59.png"/><Relationship Id="rId4" Type="http://schemas.openxmlformats.org/officeDocument/2006/relationships/image" Target="../media/image49.emf"/><Relationship Id="rId9" Type="http://schemas.openxmlformats.org/officeDocument/2006/relationships/image" Target="../media/image58.png"/><Relationship Id="rId14" Type="http://schemas.openxmlformats.org/officeDocument/2006/relationships/image" Target="../media/image74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3.png"/><Relationship Id="rId18" Type="http://schemas.openxmlformats.org/officeDocument/2006/relationships/image" Target="../media/image79.png"/><Relationship Id="rId26" Type="http://schemas.openxmlformats.org/officeDocument/2006/relationships/image" Target="../media/image87.png"/><Relationship Id="rId3" Type="http://schemas.openxmlformats.org/officeDocument/2006/relationships/image" Target="../media/image49.emf"/><Relationship Id="rId21" Type="http://schemas.openxmlformats.org/officeDocument/2006/relationships/image" Target="../media/image82.png"/><Relationship Id="rId7" Type="http://schemas.openxmlformats.org/officeDocument/2006/relationships/image" Target="../media/image600.png"/><Relationship Id="rId12" Type="http://schemas.openxmlformats.org/officeDocument/2006/relationships/image" Target="../media/image72.png"/><Relationship Id="rId17" Type="http://schemas.openxmlformats.org/officeDocument/2006/relationships/image" Target="../media/image78.png"/><Relationship Id="rId25" Type="http://schemas.openxmlformats.org/officeDocument/2006/relationships/image" Target="../media/image68.png"/><Relationship Id="rId33" Type="http://schemas.openxmlformats.org/officeDocument/2006/relationships/image" Target="../media/image69.png"/><Relationship Id="rId2" Type="http://schemas.openxmlformats.org/officeDocument/2006/relationships/image" Target="../media/image48.emf"/><Relationship Id="rId16" Type="http://schemas.openxmlformats.org/officeDocument/2006/relationships/image" Target="../media/image77.png"/><Relationship Id="rId20" Type="http://schemas.openxmlformats.org/officeDocument/2006/relationships/image" Target="../media/image81.png"/><Relationship Id="rId29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0.png"/><Relationship Id="rId11" Type="http://schemas.openxmlformats.org/officeDocument/2006/relationships/image" Target="../media/image640.png"/><Relationship Id="rId24" Type="http://schemas.openxmlformats.org/officeDocument/2006/relationships/image" Target="../media/image67.png"/><Relationship Id="rId32" Type="http://schemas.openxmlformats.org/officeDocument/2006/relationships/image" Target="../media/image93.png"/><Relationship Id="rId5" Type="http://schemas.openxmlformats.org/officeDocument/2006/relationships/image" Target="../media/image51.emf"/><Relationship Id="rId15" Type="http://schemas.openxmlformats.org/officeDocument/2006/relationships/image" Target="../media/image76.png"/><Relationship Id="rId23" Type="http://schemas.openxmlformats.org/officeDocument/2006/relationships/image" Target="../media/image66.png"/><Relationship Id="rId28" Type="http://schemas.openxmlformats.org/officeDocument/2006/relationships/image" Target="../media/image89.png"/><Relationship Id="rId10" Type="http://schemas.openxmlformats.org/officeDocument/2006/relationships/image" Target="../media/image630.png"/><Relationship Id="rId19" Type="http://schemas.openxmlformats.org/officeDocument/2006/relationships/image" Target="../media/image80.png"/><Relationship Id="rId31" Type="http://schemas.openxmlformats.org/officeDocument/2006/relationships/image" Target="../media/image92.png"/><Relationship Id="rId4" Type="http://schemas.openxmlformats.org/officeDocument/2006/relationships/image" Target="../media/image50.emf"/><Relationship Id="rId9" Type="http://schemas.openxmlformats.org/officeDocument/2006/relationships/image" Target="../media/image62.png"/><Relationship Id="rId14" Type="http://schemas.openxmlformats.org/officeDocument/2006/relationships/image" Target="../media/image75.png"/><Relationship Id="rId22" Type="http://schemas.openxmlformats.org/officeDocument/2006/relationships/image" Target="../media/image65.png"/><Relationship Id="rId27" Type="http://schemas.openxmlformats.org/officeDocument/2006/relationships/image" Target="../media/image88.png"/><Relationship Id="rId30" Type="http://schemas.openxmlformats.org/officeDocument/2006/relationships/image" Target="../media/image91.png"/><Relationship Id="rId8" Type="http://schemas.openxmlformats.org/officeDocument/2006/relationships/image" Target="../media/image6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190.png"/><Relationship Id="rId7" Type="http://schemas.openxmlformats.org/officeDocument/2006/relationships/image" Target="../media/image1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10" Type="http://schemas.openxmlformats.org/officeDocument/2006/relationships/image" Target="../media/image25.png"/><Relationship Id="rId4" Type="http://schemas.openxmlformats.org/officeDocument/2006/relationships/image" Target="../media/image7.emf"/><Relationship Id="rId9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7" Type="http://schemas.openxmlformats.org/officeDocument/2006/relationships/image" Target="../media/image5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27.png"/><Relationship Id="rId3" Type="http://schemas.openxmlformats.org/officeDocument/2006/relationships/image" Target="../media/image8.emf"/><Relationship Id="rId7" Type="http://schemas.openxmlformats.org/officeDocument/2006/relationships/image" Target="../media/image7.emf"/><Relationship Id="rId12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11" Type="http://schemas.openxmlformats.org/officeDocument/2006/relationships/image" Target="../media/image13.emf"/><Relationship Id="rId5" Type="http://schemas.openxmlformats.org/officeDocument/2006/relationships/image" Target="../media/image9.emf"/><Relationship Id="rId10" Type="http://schemas.openxmlformats.org/officeDocument/2006/relationships/image" Target="../media/image12.emf"/><Relationship Id="rId4" Type="http://schemas.openxmlformats.org/officeDocument/2006/relationships/image" Target="../media/image25.emf"/><Relationship Id="rId9" Type="http://schemas.openxmlformats.org/officeDocument/2006/relationships/image" Target="../media/image11.emf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48165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686018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7</a:t>
            </a:r>
          </a:p>
        </p:txBody>
      </p:sp>
    </p:spTree>
    <p:extLst>
      <p:ext uri="{BB962C8B-B14F-4D97-AF65-F5344CB8AC3E}">
        <p14:creationId xmlns:p14="http://schemas.microsoft.com/office/powerpoint/2010/main" val="288919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704" y="209536"/>
            <a:ext cx="13035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endParaRPr lang="en-US" sz="22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2704" y="640423"/>
                <a:ext cx="82821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Bài 1: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có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AD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đồng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thời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trực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ứng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với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BC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tam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.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Chứng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minh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A.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04" y="640423"/>
                <a:ext cx="8282176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736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31" y="1658472"/>
            <a:ext cx="2486137" cy="27780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00701" y="1308865"/>
            <a:ext cx="3609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236" y="4075865"/>
            <a:ext cx="3577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3770" y="4005633"/>
            <a:ext cx="3433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10453" y="4075864"/>
            <a:ext cx="370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076960" y="4460240"/>
            <a:ext cx="0" cy="19100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2695" y="5865047"/>
            <a:ext cx="443144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2695" y="4985844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8962" y="5865047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28607" y="4436370"/>
                <a:ext cx="88844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607" y="4436370"/>
                <a:ext cx="888448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29999" y="4730859"/>
                <a:ext cx="40128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AD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999" y="4730859"/>
                <a:ext cx="4012893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1672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29999" y="5088225"/>
                <a:ext cx="389414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AD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trực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ứng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với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BC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999" y="5088225"/>
                <a:ext cx="3894143" cy="707886"/>
              </a:xfrm>
              <a:prstGeom prst="rect">
                <a:avLst/>
              </a:prstGeom>
              <a:blipFill rotWithShape="0">
                <a:blip r:embed="rId6"/>
                <a:stretch>
                  <a:fillRect l="-1721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28607" y="5914665"/>
                <a:ext cx="179087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607" y="5914665"/>
                <a:ext cx="1790875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7576" r="-238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 rot="1497623">
            <a:off x="1264551" y="3858753"/>
            <a:ext cx="41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497623">
            <a:off x="2317187" y="3858753"/>
            <a:ext cx="41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547360" y="1524308"/>
            <a:ext cx="0" cy="510001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47358" y="1579141"/>
            <a:ext cx="4411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Vì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AD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47358" y="1930979"/>
                <a:ext cx="46687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thuộc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trực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đoạn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BC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358" y="1930979"/>
                <a:ext cx="4668779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9231" r="-52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47358" y="2311977"/>
                <a:ext cx="63260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chất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trực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đoạn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thẳng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358" y="2311977"/>
                <a:ext cx="6326091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7576" r="-9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550454" y="2731199"/>
                <a:ext cx="20849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454" y="2731199"/>
                <a:ext cx="208493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7576" r="-204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>
          <a:xfrm>
            <a:off x="5690551" y="3374145"/>
            <a:ext cx="6039704" cy="155676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lí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đồng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thời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ứng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cân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00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5" grpId="0"/>
      <p:bldP spid="16" grpId="0"/>
      <p:bldP spid="17" grpId="0"/>
      <p:bldP spid="18" grpId="0"/>
      <p:bldP spid="19" grpId="0"/>
      <p:bldP spid="22" grpId="0"/>
      <p:bldP spid="24" grpId="0"/>
      <p:bldP spid="25" grpId="0"/>
      <p:bldP spid="28" grpId="0"/>
      <p:bldP spid="29" grpId="0"/>
      <p:bldP spid="30" grpId="0"/>
      <p:bldP spid="31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2653" y="3479270"/>
            <a:ext cx="2990372" cy="1709568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529" y="1654306"/>
            <a:ext cx="3829748" cy="383584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8516" y="2056439"/>
            <a:ext cx="3180793" cy="318712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230" y="2222343"/>
            <a:ext cx="2629334" cy="20713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391" y="2065492"/>
            <a:ext cx="2953812" cy="29581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3824" y="599783"/>
                <a:ext cx="920673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Bài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2: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định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giao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trực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ẽ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tròn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qua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đỉnh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trong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hợp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sau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24" y="599783"/>
                <a:ext cx="9206736" cy="707886"/>
              </a:xfrm>
              <a:prstGeom prst="rect">
                <a:avLst/>
              </a:prstGeom>
              <a:blipFill rotWithShape="0">
                <a:blip r:embed="rId8"/>
                <a:stretch>
                  <a:fillRect l="-662" t="-4274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88340" y="1306667"/>
                <a:ext cx="2381358" cy="410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  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  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đều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nhọn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340" y="1306667"/>
                <a:ext cx="2381358" cy="410433"/>
              </a:xfrm>
              <a:prstGeom prst="rect">
                <a:avLst/>
              </a:prstGeom>
              <a:blipFill rotWithShape="0">
                <a:blip r:embed="rId9"/>
                <a:stretch>
                  <a:fillRect t="-7353" r="-1795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9167516" y="1317377"/>
                <a:ext cx="1421415" cy="410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7516" y="1317377"/>
                <a:ext cx="1421415" cy="410433"/>
              </a:xfrm>
              <a:prstGeom prst="rect">
                <a:avLst/>
              </a:prstGeom>
              <a:blipFill rotWithShape="0">
                <a:blip r:embed="rId10"/>
                <a:stretch>
                  <a:fillRect t="-8955" b="-16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041385" y="1301751"/>
                <a:ext cx="1448666" cy="410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385" y="1301751"/>
                <a:ext cx="1448666" cy="410433"/>
              </a:xfrm>
              <a:prstGeom prst="rect">
                <a:avLst/>
              </a:prstGeom>
              <a:blipFill rotWithShape="0">
                <a:blip r:embed="rId11"/>
                <a:stretch>
                  <a:fillRect t="-8955"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3721960" y="1511884"/>
            <a:ext cx="0" cy="5132756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83568" y="1460278"/>
            <a:ext cx="0" cy="518436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81283" y="2219574"/>
            <a:ext cx="2629334" cy="20713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12420" y="1943732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3067" y="4095529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93024" y="4136896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27135" y="3558214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82360" y="4126379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16277" y="2862450"/>
            <a:ext cx="332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2028004">
            <a:off x="1463034" y="3992727"/>
            <a:ext cx="36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2028004">
            <a:off x="2583225" y="3992727"/>
            <a:ext cx="36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8044618">
            <a:off x="1213683" y="2666040"/>
            <a:ext cx="36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8044618">
            <a:off x="962686" y="3488420"/>
            <a:ext cx="36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II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02218" y="2303265"/>
            <a:ext cx="1867650" cy="2920003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 rot="2028004">
            <a:off x="9337148" y="4696192"/>
            <a:ext cx="36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3134960">
            <a:off x="9410119" y="2957804"/>
            <a:ext cx="36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725274" y="4739757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747996" y="210321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7639" y="4856543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9779" y="5612465"/>
                <a:ext cx="316103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Giao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trực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nằm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trong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79" y="5612465"/>
                <a:ext cx="3161036" cy="707886"/>
              </a:xfrm>
              <a:prstGeom prst="rect">
                <a:avLst/>
              </a:prstGeom>
              <a:blipFill rotWithShape="0">
                <a:blip r:embed="rId14"/>
                <a:stretch>
                  <a:fillRect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8177143" y="5606631"/>
                <a:ext cx="348353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Giao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trực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huyền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BC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7143" y="5606631"/>
                <a:ext cx="3483537" cy="1015663"/>
              </a:xfrm>
              <a:prstGeom prst="rect">
                <a:avLst/>
              </a:prstGeom>
              <a:blipFill rotWithShape="0">
                <a:blip r:embed="rId15"/>
                <a:stretch>
                  <a:fillRect l="-1049" t="-3614" r="-1049" b="-10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Picture 5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882714" y="3801312"/>
            <a:ext cx="2990372" cy="13844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201491" y="5606631"/>
                <a:ext cx="339779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Giao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trực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nằm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ngoài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491" y="5606631"/>
                <a:ext cx="3397794" cy="707886"/>
              </a:xfrm>
              <a:prstGeom prst="rect">
                <a:avLst/>
              </a:prstGeom>
              <a:blipFill rotWithShape="0">
                <a:blip r:embed="rId17"/>
                <a:stretch>
                  <a:fillRect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4412630" y="5012814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80013" y="386088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34481" y="4999679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25805" y="4095529"/>
            <a:ext cx="332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05486" y="2976886"/>
            <a:ext cx="2143380" cy="802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096589" y="3289384"/>
            <a:ext cx="429590" cy="1871366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097766" y="3449532"/>
            <a:ext cx="191944" cy="19232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671004" y="3208915"/>
            <a:ext cx="2620194" cy="1785888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675735" y="2953268"/>
            <a:ext cx="429590" cy="2472768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5454755" y="324108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471287" y="5011505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671186" y="3486336"/>
            <a:ext cx="191944" cy="192326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 rot="1654406">
            <a:off x="3989050" y="3994291"/>
            <a:ext cx="36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rot="1654406">
            <a:off x="4377324" y="4575552"/>
            <a:ext cx="36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rot="2028004">
            <a:off x="5112677" y="4899240"/>
            <a:ext cx="36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rot="2028004">
            <a:off x="6043550" y="4906987"/>
            <a:ext cx="36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9841727" y="3123201"/>
            <a:ext cx="429590" cy="2214806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 rot="2028004">
            <a:off x="10171090" y="4696193"/>
            <a:ext cx="36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3117695">
            <a:off x="10104647" y="3992574"/>
            <a:ext cx="36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656715" y="4798173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878224" y="3208915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9296303" y="3070156"/>
            <a:ext cx="1448723" cy="10410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024918" y="3536491"/>
            <a:ext cx="1029797" cy="143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14" grpId="0"/>
      <p:bldP spid="21" grpId="0"/>
      <p:bldP spid="22" grpId="0"/>
      <p:bldP spid="23" grpId="0"/>
      <p:bldP spid="24" grpId="0"/>
      <p:bldP spid="25" grpId="0"/>
      <p:bldP spid="17" grpId="0"/>
      <p:bldP spid="26" grpId="0"/>
      <p:bldP spid="27" grpId="0"/>
      <p:bldP spid="28" grpId="0"/>
      <p:bldP spid="36" grpId="0"/>
      <p:bldP spid="40" grpId="0"/>
      <p:bldP spid="46" grpId="0"/>
      <p:bldP spid="47" grpId="0"/>
      <p:bldP spid="48" grpId="0"/>
      <p:bldP spid="51" grpId="0"/>
      <p:bldP spid="52" grpId="0"/>
      <p:bldP spid="59" grpId="0"/>
      <p:bldP spid="60" grpId="0"/>
      <p:bldP spid="61" grpId="0"/>
      <p:bldP spid="62" grpId="0"/>
      <p:bldP spid="65" grpId="0"/>
      <p:bldP spid="63" grpId="0"/>
      <p:bldP spid="64" grpId="0"/>
      <p:bldP spid="69" grpId="0"/>
      <p:bldP spid="70" grpId="0"/>
      <p:bldP spid="71" grpId="0"/>
      <p:bldP spid="72" grpId="0"/>
      <p:bldP spid="37" grpId="0"/>
      <p:bldP spid="41" grpId="0"/>
      <p:bldP spid="43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3824" y="599783"/>
                <a:ext cx="882065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Bài 3: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vuông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A.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trực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ứng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với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AB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AC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tam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cắt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nhau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O.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Chứng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minh O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BC.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24" y="599783"/>
                <a:ext cx="8820656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691" t="-4274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19" y="1698357"/>
            <a:ext cx="2533362" cy="17950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8897" y="3062516"/>
            <a:ext cx="3609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103" y="1482913"/>
            <a:ext cx="3577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76124" y="3143894"/>
            <a:ext cx="3433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49451" y="2087452"/>
            <a:ext cx="3690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739" y="2385051"/>
            <a:ext cx="1363415" cy="87004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362480">
            <a:off x="1431026" y="2972451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362480">
            <a:off x="2563152" y="297111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4265750">
            <a:off x="746647" y="192303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II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4265750">
            <a:off x="746648" y="254865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II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49893" y="3574781"/>
            <a:ext cx="0" cy="184543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9875" y="4914663"/>
            <a:ext cx="31013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51096" y="1482913"/>
            <a:ext cx="0" cy="505105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30274" y="1220098"/>
            <a:ext cx="1875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38739" y="1601653"/>
            <a:ext cx="202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883822" y="2200685"/>
            <a:ext cx="376874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883822" y="2185627"/>
            <a:ext cx="0" cy="3017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653367" y="2185627"/>
            <a:ext cx="0" cy="3017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392231" y="2449126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OB = OC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21635" y="2488990"/>
            <a:ext cx="1942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O, B, C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thẳng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883822" y="2783571"/>
            <a:ext cx="0" cy="2505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52946" y="3255099"/>
            <a:ext cx="995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OA = OB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1057" y="3266700"/>
            <a:ext cx="98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OA = OC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8654468" y="3958435"/>
            <a:ext cx="0" cy="2505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712872" y="3738313"/>
            <a:ext cx="1205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thuộc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8652563" y="2818458"/>
            <a:ext cx="0" cy="2505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602027" y="3626462"/>
                <a:ext cx="2169120" cy="378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BOA</m:t>
                          </m:r>
                        </m:e>
                      </m:acc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AOC</m:t>
                          </m:r>
                        </m:e>
                      </m:acc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2027" y="3626462"/>
                <a:ext cx="2169120" cy="378630"/>
              </a:xfrm>
              <a:prstGeom prst="rect">
                <a:avLst/>
              </a:prstGeom>
              <a:blipFill rotWithShape="0">
                <a:blip r:embed="rId5"/>
                <a:stretch>
                  <a:fillRect r="-19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940820" y="272656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en-US" sz="1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45062" y="289107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744421" y="4212615"/>
            <a:ext cx="378902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744421" y="4199978"/>
            <a:ext cx="0" cy="3017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8655228" y="4215127"/>
            <a:ext cx="0" cy="3017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669595" y="4560119"/>
                <a:ext cx="1938671" cy="286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BOA</m:t>
                          </m:r>
                        </m:e>
                      </m:acc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595" y="4560119"/>
                <a:ext cx="1938671" cy="286297"/>
              </a:xfrm>
              <a:prstGeom prst="rect">
                <a:avLst/>
              </a:prstGeom>
              <a:blipFill rotWithShape="0">
                <a:blip r:embed="rId6"/>
                <a:stretch>
                  <a:fillRect l="-2201" t="-14894" r="-34906" b="-19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9736991" y="4560119"/>
                <a:ext cx="1932772" cy="286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AOC</m:t>
                          </m:r>
                        </m:e>
                      </m:acc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6991" y="4560119"/>
                <a:ext cx="1932772" cy="286297"/>
              </a:xfrm>
              <a:prstGeom prst="rect">
                <a:avLst/>
              </a:prstGeom>
              <a:blipFill rotWithShape="0">
                <a:blip r:embed="rId7"/>
                <a:stretch>
                  <a:fillRect l="-2208" t="-14894" r="-35016" b="-19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085203" y="4553559"/>
                <a:ext cx="1500218" cy="286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5203" y="4553559"/>
                <a:ext cx="1500218" cy="286040"/>
              </a:xfrm>
              <a:prstGeom prst="rect">
                <a:avLst/>
              </a:prstGeom>
              <a:blipFill rotWithShape="0">
                <a:blip r:embed="rId8"/>
                <a:stretch>
                  <a:fillRect l="-3252" t="-17021" r="-1220" b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8050905" y="5119981"/>
                <a:ext cx="14986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AOB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O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905" y="5119981"/>
                <a:ext cx="1498615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5691" t="-31111" r="-6911" b="-4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9993232" y="5117622"/>
                <a:ext cx="14881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AOC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O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3232" y="5117622"/>
                <a:ext cx="1488100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5328" t="-31111" r="-7377" b="-4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/>
          <p:nvPr/>
        </p:nvCxnSpPr>
        <p:spPr>
          <a:xfrm flipV="1">
            <a:off x="6752799" y="1945357"/>
            <a:ext cx="0" cy="2505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886814" y="5112436"/>
                <a:ext cx="17152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vuông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814" y="5112436"/>
                <a:ext cx="1715213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4982" t="-31111" r="-7473" b="-4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/>
          <p:cNvCxnSpPr/>
          <p:nvPr/>
        </p:nvCxnSpPr>
        <p:spPr>
          <a:xfrm>
            <a:off x="4341251" y="3040347"/>
            <a:ext cx="102192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4346532" y="3023681"/>
            <a:ext cx="0" cy="3017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363179" y="3035282"/>
            <a:ext cx="0" cy="3017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4350678" y="3551453"/>
            <a:ext cx="0" cy="2505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379613" y="3563054"/>
            <a:ext cx="0" cy="2505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836609" y="3738313"/>
            <a:ext cx="1200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thuộc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AC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10518899" y="4209031"/>
            <a:ext cx="0" cy="3017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6752799" y="4857817"/>
            <a:ext cx="0" cy="2505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8652563" y="4850989"/>
            <a:ext cx="0" cy="2505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10737282" y="4848630"/>
            <a:ext cx="0" cy="2505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7640" y="2383848"/>
            <a:ext cx="2230212" cy="421286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91849" y="1945357"/>
            <a:ext cx="429590" cy="1747728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1811899" y="1883394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304227" y="2132719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9374" y="4122750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856331" y="3569555"/>
                <a:ext cx="1855316" cy="410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ABC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31" y="3569555"/>
                <a:ext cx="1855316" cy="410433"/>
              </a:xfrm>
              <a:prstGeom prst="rect">
                <a:avLst/>
              </a:prstGeom>
              <a:blipFill rotWithShape="0">
                <a:blip r:embed="rId14"/>
                <a:stretch>
                  <a:fillRect t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904503" y="3857588"/>
            <a:ext cx="2679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99341" y="4153566"/>
            <a:ext cx="2689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02783" y="4502482"/>
            <a:ext cx="1439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58334" y="5020103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99341" y="5005796"/>
            <a:ext cx="2226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258696" y="5584049"/>
                <a:ext cx="3364960" cy="286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BOA</m:t>
                          </m:r>
                        </m:e>
                      </m:acc>
                      <m:r>
                        <a:rPr lang="en-US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AOC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n-US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8696" y="5584049"/>
                <a:ext cx="3364960" cy="286297"/>
              </a:xfrm>
              <a:prstGeom prst="rect">
                <a:avLst/>
              </a:prstGeom>
              <a:blipFill rotWithShape="0">
                <a:blip r:embed="rId15"/>
                <a:stretch>
                  <a:fillRect l="-1268" t="-17021" r="-16848" b="-34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Straight Arrow Connector 78"/>
          <p:cNvCxnSpPr/>
          <p:nvPr/>
        </p:nvCxnSpPr>
        <p:spPr>
          <a:xfrm flipV="1">
            <a:off x="8652563" y="3385436"/>
            <a:ext cx="0" cy="2505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8054561" y="3074463"/>
                <a:ext cx="1287660" cy="286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BOC</m:t>
                          </m:r>
                        </m:e>
                      </m:acc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4561" y="3074463"/>
                <a:ext cx="1287660" cy="286297"/>
              </a:xfrm>
              <a:prstGeom prst="rect">
                <a:avLst/>
              </a:prstGeom>
              <a:blipFill rotWithShape="0">
                <a:blip r:embed="rId16"/>
                <a:stretch>
                  <a:fillRect l="-2830" t="-14894" r="-8019" b="-10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122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23" grpId="0"/>
      <p:bldP spid="24" grpId="0"/>
      <p:bldP spid="33" grpId="0"/>
      <p:bldP spid="34" grpId="0"/>
      <p:bldP spid="36" grpId="0"/>
      <p:bldP spid="37" grpId="0"/>
      <p:bldP spid="39" grpId="0"/>
      <p:bldP spid="42" grpId="0"/>
      <p:bldP spid="43" grpId="0"/>
      <p:bldP spid="44" grpId="0"/>
      <p:bldP spid="51" grpId="0"/>
      <p:bldP spid="52" grpId="0"/>
      <p:bldP spid="53" grpId="0"/>
      <p:bldP spid="54" grpId="0"/>
      <p:bldP spid="55" grpId="0"/>
      <p:bldP spid="60" grpId="0"/>
      <p:bldP spid="65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2" grpId="0"/>
      <p:bldP spid="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61" y="665881"/>
            <a:ext cx="2533362" cy="1795046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08239" y="2030040"/>
            <a:ext cx="3609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1445" y="450437"/>
            <a:ext cx="3577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95466" y="2111418"/>
            <a:ext cx="3433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68793" y="1054976"/>
            <a:ext cx="3690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81" y="1352575"/>
            <a:ext cx="1363415" cy="870048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 rot="1362480">
            <a:off x="1150368" y="1939975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1362480">
            <a:off x="2282494" y="1938642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4265750">
            <a:off x="465989" y="89055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II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4265750">
            <a:off x="465990" y="151617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II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669235" y="2542305"/>
            <a:ext cx="0" cy="184543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29217" y="3882187"/>
            <a:ext cx="31013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370438" y="450437"/>
            <a:ext cx="0" cy="614954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60162" y="169409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en-US" sz="1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64404" y="185859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82" y="1351372"/>
            <a:ext cx="2230212" cy="421286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1191" y="912881"/>
            <a:ext cx="429590" cy="1747728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531241" y="850918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023569" y="1100243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8716" y="3090274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575673" y="2537079"/>
                <a:ext cx="1855316" cy="410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ABC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73" y="2537079"/>
                <a:ext cx="1855316" cy="410433"/>
              </a:xfrm>
              <a:prstGeom prst="rect">
                <a:avLst/>
              </a:prstGeom>
              <a:blipFill rotWithShape="0">
                <a:blip r:embed="rId6"/>
                <a:stretch>
                  <a:fillRect t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623845" y="2825112"/>
            <a:ext cx="2679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8683" y="3121090"/>
            <a:ext cx="2689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2125" y="3470006"/>
            <a:ext cx="1439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7676" y="3987627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8683" y="3973320"/>
            <a:ext cx="2226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7962439" y="482024"/>
            <a:ext cx="0" cy="614954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368974" y="525309"/>
            <a:ext cx="3939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Vì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thuộc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 (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368974" y="890809"/>
                <a:ext cx="47292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OB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chất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trực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974" y="890809"/>
                <a:ext cx="4729243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3368974" y="1222027"/>
            <a:ext cx="3923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Vì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thuộc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AC (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368974" y="1516595"/>
                <a:ext cx="47176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chất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trực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974" y="1516595"/>
                <a:ext cx="4717638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146854" y="1846456"/>
                <a:ext cx="27228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OB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OA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854" y="1846456"/>
                <a:ext cx="2722801" cy="400110"/>
              </a:xfrm>
              <a:prstGeom prst="rect">
                <a:avLst/>
              </a:prstGeom>
              <a:blipFill rotWithShape="0">
                <a:blip r:embed="rId9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382269" y="2167574"/>
                <a:ext cx="216270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OB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269" y="2167574"/>
                <a:ext cx="2162708" cy="400110"/>
              </a:xfrm>
              <a:prstGeom prst="rect">
                <a:avLst/>
              </a:prstGeom>
              <a:blipFill rotWithShape="0">
                <a:blip r:embed="rId10"/>
                <a:stretch>
                  <a:fillRect l="-3099" t="-9231" r="-845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338968" y="2169132"/>
                <a:ext cx="21414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OAB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O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968" y="2169132"/>
                <a:ext cx="2141484" cy="400110"/>
              </a:xfrm>
              <a:prstGeom prst="rect">
                <a:avLst/>
              </a:prstGeom>
              <a:blipFill rotWithShape="0">
                <a:blip r:embed="rId11"/>
                <a:stretch>
                  <a:fillRect t="-9231" r="-57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319612" y="2498385"/>
                <a:ext cx="1651093" cy="410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OBA</m:t>
                          </m:r>
                        </m:e>
                      </m:acc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612" y="2498385"/>
                <a:ext cx="1651093" cy="410433"/>
              </a:xfrm>
              <a:prstGeom prst="rect">
                <a:avLst/>
              </a:prstGeom>
              <a:blipFill rotWithShape="0">
                <a:blip r:embed="rId12"/>
                <a:stretch>
                  <a:fillRect t="-7463" r="-57778"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327693" y="2861580"/>
                <a:ext cx="3418500" cy="718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sz="20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OBA</m:t>
                        </m:r>
                      </m:e>
                    </m:acc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tổng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góc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trong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tam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693" y="2861580"/>
                <a:ext cx="3418500" cy="718210"/>
              </a:xfrm>
              <a:prstGeom prst="rect">
                <a:avLst/>
              </a:prstGeom>
              <a:blipFill rotWithShape="0">
                <a:blip r:embed="rId13"/>
                <a:stretch>
                  <a:fillRect l="-891" t="-4237" r="-11765" b="-13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334476" y="3511315"/>
                <a:ext cx="2653483" cy="410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BOA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476" y="3511315"/>
                <a:ext cx="2653483" cy="410433"/>
              </a:xfrm>
              <a:prstGeom prst="rect">
                <a:avLst/>
              </a:prstGeom>
              <a:blipFill rotWithShape="0">
                <a:blip r:embed="rId14"/>
                <a:stretch>
                  <a:fillRect t="-7463" r="-16782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ight Brace 77"/>
          <p:cNvSpPr/>
          <p:nvPr/>
        </p:nvSpPr>
        <p:spPr>
          <a:xfrm>
            <a:off x="6566658" y="2492337"/>
            <a:ext cx="176877" cy="756205"/>
          </a:xfrm>
          <a:prstGeom prst="rightBrace">
            <a:avLst>
              <a:gd name="adj1" fmla="val 60013"/>
              <a:gd name="adj2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327344" y="3877840"/>
                <a:ext cx="2653483" cy="410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BOA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344" y="3877840"/>
                <a:ext cx="2653483" cy="410433"/>
              </a:xfrm>
              <a:prstGeom prst="rect">
                <a:avLst/>
              </a:prstGeom>
              <a:blipFill rotWithShape="0">
                <a:blip r:embed="rId15"/>
                <a:stretch>
                  <a:fillRect t="-7463" r="-25057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393875" y="4211795"/>
                <a:ext cx="21511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875" y="4211795"/>
                <a:ext cx="2151102" cy="400110"/>
              </a:xfrm>
              <a:prstGeom prst="rect">
                <a:avLst/>
              </a:prstGeom>
              <a:blipFill rotWithShape="0">
                <a:blip r:embed="rId16"/>
                <a:stretch>
                  <a:fillRect l="-3116" t="-9091" r="-850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5335491" y="4211795"/>
                <a:ext cx="21298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OAC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O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491" y="4211795"/>
                <a:ext cx="2129878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9091" r="-57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3334199" y="4539699"/>
                <a:ext cx="1641027" cy="410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OCA</m:t>
                          </m:r>
                        </m:e>
                      </m:acc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199" y="4539699"/>
                <a:ext cx="1641027" cy="410433"/>
              </a:xfrm>
              <a:prstGeom prst="rect">
                <a:avLst/>
              </a:prstGeom>
              <a:blipFill rotWithShape="0">
                <a:blip r:embed="rId18"/>
                <a:stretch>
                  <a:fillRect t="-7463" r="-57249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332335" y="4912830"/>
                <a:ext cx="3401187" cy="718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sz="20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AOC</m:t>
                        </m:r>
                      </m:e>
                    </m:acc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tổng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góc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trong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tam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335" y="4912830"/>
                <a:ext cx="3401187" cy="718210"/>
              </a:xfrm>
              <a:prstGeom prst="rect">
                <a:avLst/>
              </a:prstGeom>
              <a:blipFill rotWithShape="0">
                <a:blip r:embed="rId19"/>
                <a:stretch>
                  <a:fillRect l="-896" t="-4237" r="-12007" b="-13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331731" y="5564301"/>
                <a:ext cx="2652201" cy="410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AOC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1731" y="5564301"/>
                <a:ext cx="2652201" cy="410433"/>
              </a:xfrm>
              <a:prstGeom prst="rect">
                <a:avLst/>
              </a:prstGeom>
              <a:blipFill rotWithShape="0">
                <a:blip r:embed="rId20"/>
                <a:stretch>
                  <a:fillRect t="-7463" r="-17011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ight Brace 84"/>
          <p:cNvSpPr/>
          <p:nvPr/>
        </p:nvSpPr>
        <p:spPr>
          <a:xfrm>
            <a:off x="6604822" y="4534727"/>
            <a:ext cx="176877" cy="756205"/>
          </a:xfrm>
          <a:prstGeom prst="rightBrace">
            <a:avLst>
              <a:gd name="adj1" fmla="val 60013"/>
              <a:gd name="adj2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319612" y="5915666"/>
                <a:ext cx="2652201" cy="410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AOC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612" y="5915666"/>
                <a:ext cx="2652201" cy="410433"/>
              </a:xfrm>
              <a:prstGeom prst="rect">
                <a:avLst/>
              </a:prstGeom>
              <a:blipFill rotWithShape="0">
                <a:blip r:embed="rId21"/>
                <a:stretch>
                  <a:fillRect t="-7353" r="-24598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5602141" y="1835787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(3)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796272" y="5916479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(2)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938750" y="543800"/>
            <a:ext cx="1641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 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(1)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(2) 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Rectangle 89"/>
              <p:cNvSpPr/>
              <p:nvPr/>
            </p:nvSpPr>
            <p:spPr>
              <a:xfrm>
                <a:off x="7902220" y="889937"/>
                <a:ext cx="1789321" cy="4104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BOA</m:t>
                          </m:r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AOC</m:t>
                          </m:r>
                        </m:e>
                      </m:acc>
                    </m:oMath>
                  </m:oMathPara>
                </a14:m>
                <a:r>
                  <a:rPr lang="en-US" sz="2000" i="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sz="2000" i="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220" y="889937"/>
                <a:ext cx="1789321" cy="410497"/>
              </a:xfrm>
              <a:prstGeom prst="rect">
                <a:avLst/>
              </a:prstGeom>
              <a:blipFill rotWithShape="0">
                <a:blip r:embed="rId22"/>
                <a:stretch>
                  <a:fillRect t="-7463" r="-6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Rectangle 90"/>
              <p:cNvSpPr/>
              <p:nvPr/>
            </p:nvSpPr>
            <p:spPr>
              <a:xfrm>
                <a:off x="8186608" y="1493419"/>
                <a:ext cx="2512932" cy="410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6608" y="1493419"/>
                <a:ext cx="2512932" cy="410177"/>
              </a:xfrm>
              <a:prstGeom prst="rect">
                <a:avLst/>
              </a:prstGeom>
              <a:blipFill rotWithShape="0">
                <a:blip r:embed="rId23"/>
                <a:stretch>
                  <a:fillRect t="-7463" r="-26699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Rectangle 91"/>
              <p:cNvSpPr/>
              <p:nvPr/>
            </p:nvSpPr>
            <p:spPr>
              <a:xfrm>
                <a:off x="8186608" y="1864976"/>
                <a:ext cx="2724528" cy="410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6608" y="1864976"/>
                <a:ext cx="2724528" cy="410177"/>
              </a:xfrm>
              <a:prstGeom prst="rect">
                <a:avLst/>
              </a:prstGeom>
              <a:blipFill rotWithShape="0">
                <a:blip r:embed="rId24"/>
                <a:stretch>
                  <a:fillRect t="-7463" r="-20582" b="-16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Rectangle 92"/>
              <p:cNvSpPr/>
              <p:nvPr/>
            </p:nvSpPr>
            <p:spPr>
              <a:xfrm>
                <a:off x="8186608" y="2200314"/>
                <a:ext cx="2581861" cy="410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6608" y="2200314"/>
                <a:ext cx="2581861" cy="410177"/>
              </a:xfrm>
              <a:prstGeom prst="rect">
                <a:avLst/>
              </a:prstGeom>
              <a:blipFill rotWithShape="0">
                <a:blip r:embed="rId25"/>
                <a:stretch>
                  <a:fillRect t="-7463" r="-21986" b="-16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7932667" y="2589593"/>
                <a:ext cx="3096232" cy="410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sz="20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sz="2000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BAC</m:t>
                        </m:r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2667" y="2589593"/>
                <a:ext cx="3096232" cy="410433"/>
              </a:xfrm>
              <a:prstGeom prst="rect">
                <a:avLst/>
              </a:prstGeom>
              <a:blipFill rotWithShape="0">
                <a:blip r:embed="rId26"/>
                <a:stretch>
                  <a:fillRect l="-1969" t="-7463" r="-18504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8203918" y="2868133"/>
                <a:ext cx="26485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(do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vuông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3918" y="2868133"/>
                <a:ext cx="2648546" cy="400110"/>
              </a:xfrm>
              <a:prstGeom prst="rect">
                <a:avLst/>
              </a:prstGeom>
              <a:blipFill rotWithShape="0">
                <a:blip r:embed="rId27"/>
                <a:stretch>
                  <a:fillRect l="-2535" t="-7576" r="-230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7872433" y="3207892"/>
                <a:ext cx="3642688" cy="410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BOA</m:t>
                          </m:r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AOC</m:t>
                          </m:r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433" y="3207892"/>
                <a:ext cx="3642688" cy="410433"/>
              </a:xfrm>
              <a:prstGeom prst="rect">
                <a:avLst/>
              </a:prstGeom>
              <a:blipFill rotWithShape="0">
                <a:blip r:embed="rId28"/>
                <a:stretch>
                  <a:fillRect t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7737609" y="3546391"/>
                <a:ext cx="2956974" cy="410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BOA</m:t>
                          </m:r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AOC</m:t>
                          </m:r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7609" y="3546391"/>
                <a:ext cx="2956974" cy="410433"/>
              </a:xfrm>
              <a:prstGeom prst="rect">
                <a:avLst/>
              </a:prstGeom>
              <a:blipFill rotWithShape="0">
                <a:blip r:embed="rId29"/>
                <a:stretch>
                  <a:fillRect t="-8955" r="-111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7896639" y="3861151"/>
                <a:ext cx="1864242" cy="410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BO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6639" y="3861151"/>
                <a:ext cx="1864242" cy="410433"/>
              </a:xfrm>
              <a:prstGeom prst="rect">
                <a:avLst/>
              </a:prstGeom>
              <a:blipFill rotWithShape="0">
                <a:blip r:embed="rId30"/>
                <a:stretch>
                  <a:fillRect t="-7353" r="-16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7921362" y="4180482"/>
                <a:ext cx="26753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thẳng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hàng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362" y="4180482"/>
                <a:ext cx="2675301" cy="400110"/>
              </a:xfrm>
              <a:prstGeom prst="rect">
                <a:avLst/>
              </a:prstGeom>
              <a:blipFill rotWithShape="0">
                <a:blip r:embed="rId31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/>
          <p:cNvSpPr txBox="1"/>
          <p:nvPr/>
        </p:nvSpPr>
        <p:spPr>
          <a:xfrm>
            <a:off x="10213637" y="4180482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(4)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819841" y="3861151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(1)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7949768" y="4550022"/>
                <a:ext cx="40745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Từ 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(3)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(4) </a:t>
                </a:r>
                <a14:m>
                  <m:oMath xmlns:m="http://schemas.openxmlformats.org/officeDocument/2006/math"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O là trung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BC 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9768" y="4550022"/>
                <a:ext cx="4074577" cy="400110"/>
              </a:xfrm>
              <a:prstGeom prst="rect">
                <a:avLst/>
              </a:prstGeom>
              <a:blipFill rotWithShape="0">
                <a:blip r:embed="rId32"/>
                <a:stretch>
                  <a:fillRect l="-1497" t="-7576" r="-74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Rounded Rectangle 105"/>
          <p:cNvSpPr/>
          <p:nvPr/>
        </p:nvSpPr>
        <p:spPr>
          <a:xfrm>
            <a:off x="8098217" y="5059680"/>
            <a:ext cx="3926128" cy="157188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Nhận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xét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vuông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ứng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huyền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nửa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huyền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8181802" y="1185438"/>
                <a:ext cx="3376052" cy="410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sz="20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0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sz="20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802" y="1185438"/>
                <a:ext cx="3376052" cy="410177"/>
              </a:xfrm>
              <a:prstGeom prst="rect">
                <a:avLst/>
              </a:prstGeom>
              <a:blipFill rotWithShape="0">
                <a:blip r:embed="rId33"/>
                <a:stretch>
                  <a:fillRect t="-8824" r="-19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438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  <p:bldP spid="72" grpId="0"/>
      <p:bldP spid="74" grpId="0"/>
      <p:bldP spid="75" grpId="0"/>
      <p:bldP spid="76" grpId="0"/>
      <p:bldP spid="77" grpId="0"/>
      <p:bldP spid="78" grpId="0" animBg="1"/>
      <p:bldP spid="79" grpId="0"/>
      <p:bldP spid="80" grpId="0"/>
      <p:bldP spid="81" grpId="0"/>
      <p:bldP spid="82" grpId="0"/>
      <p:bldP spid="83" grpId="0"/>
      <p:bldP spid="84" grpId="0"/>
      <p:bldP spid="85" grpId="0" animBg="1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6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4184411" y="1232207"/>
            <a:ext cx="312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HƯỚNG DẪN VỀ NHÀ</a:t>
            </a:r>
            <a:endParaRPr lang="en-US" sz="24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98383" y="1924705"/>
            <a:ext cx="5930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Ôn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lý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thuyết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đã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98383" y="2386370"/>
            <a:ext cx="4982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68, 69 (SBT –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50)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98383" y="2848035"/>
            <a:ext cx="8541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Chuẩn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bị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Ôn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chương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IV –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đại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tiết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2)”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278" y="4068473"/>
            <a:ext cx="107708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 CHẤT BA ĐƯỜNG TRUNG TRỰC CỦA TAM GIÁC</a:t>
            </a:r>
            <a:endParaRPr lang="vi-VN" sz="3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8093" y="5297770"/>
            <a:ext cx="66472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 VIÊN</a:t>
            </a:r>
            <a:r>
              <a:rPr lang="vi-VN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THÁI HOÀNG DUY</a:t>
            </a:r>
            <a:endParaRPr lang="vi-VN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YÊN HÒA</a:t>
            </a:r>
            <a:r>
              <a:rPr lang="vi-VN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QUẬN CẦU GIẤY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2788" y="48165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686018"/>
            <a:ext cx="1892913" cy="189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5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7462958" y="5894889"/>
            <a:ext cx="3375209" cy="20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828551" y="3885677"/>
            <a:ext cx="2002824" cy="2028959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455629" y="3888562"/>
            <a:ext cx="1348531" cy="2009815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19"/>
          <p:cNvSpPr>
            <a:spLocks noChangeArrowheads="1"/>
          </p:cNvSpPr>
          <p:nvPr/>
        </p:nvSpPr>
        <p:spPr bwMode="auto">
          <a:xfrm>
            <a:off x="8790014" y="3850231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8171" y="514905"/>
            <a:ext cx="66647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toán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ó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đình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A, B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 (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như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hình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vẽ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dự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đào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chung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giếng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b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Hỏi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vị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trí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giếng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ở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đâu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khoảng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giếng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82691" y="5852015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589193" y="586726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91328" y="3735431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</a:p>
        </p:txBody>
      </p:sp>
      <p:sp>
        <p:nvSpPr>
          <p:cNvPr id="31" name="Oval 19"/>
          <p:cNvSpPr>
            <a:spLocks noChangeArrowheads="1"/>
          </p:cNvSpPr>
          <p:nvPr/>
        </p:nvSpPr>
        <p:spPr bwMode="auto">
          <a:xfrm>
            <a:off x="10809592" y="5884680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" name="Oval 19"/>
          <p:cNvSpPr>
            <a:spLocks noChangeArrowheads="1"/>
          </p:cNvSpPr>
          <p:nvPr/>
        </p:nvSpPr>
        <p:spPr bwMode="auto">
          <a:xfrm>
            <a:off x="7434383" y="5864409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171" y="5336251"/>
            <a:ext cx="1035030" cy="11128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8120" y="5315099"/>
            <a:ext cx="1073130" cy="11798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6151" y="3063101"/>
            <a:ext cx="904875" cy="7905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0068" y="897290"/>
            <a:ext cx="973117" cy="109475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00650" y="1919382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8008079" y="1994066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2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9139734" y="3048000"/>
            <a:ext cx="0" cy="36626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8171" y="514905"/>
            <a:ext cx="66647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toán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ó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đình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A, B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 (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như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hình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vẽ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dự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đào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chung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giếng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b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Hỏi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vị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trí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giếng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ở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đâu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khoảng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giếng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8171" y="1998263"/>
            <a:ext cx="6436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b)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Hỏi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vị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trí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giếng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ở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đâu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khoảng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giếng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7462958" y="5894889"/>
            <a:ext cx="3375209" cy="20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828551" y="3885677"/>
            <a:ext cx="2002824" cy="2028959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455629" y="3888562"/>
            <a:ext cx="1348531" cy="2009815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82691" y="5852015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589193" y="586726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41" name="Oval 19"/>
          <p:cNvSpPr>
            <a:spLocks noChangeArrowheads="1"/>
          </p:cNvSpPr>
          <p:nvPr/>
        </p:nvSpPr>
        <p:spPr bwMode="auto">
          <a:xfrm>
            <a:off x="10809592" y="5884680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3" name="Oval 19"/>
          <p:cNvSpPr>
            <a:spLocks noChangeArrowheads="1"/>
          </p:cNvSpPr>
          <p:nvPr/>
        </p:nvSpPr>
        <p:spPr bwMode="auto">
          <a:xfrm>
            <a:off x="7434383" y="5864409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4" name="Oval 19"/>
          <p:cNvSpPr>
            <a:spLocks noChangeArrowheads="1"/>
          </p:cNvSpPr>
          <p:nvPr/>
        </p:nvSpPr>
        <p:spPr bwMode="auto">
          <a:xfrm>
            <a:off x="9110320" y="5878337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0250945">
            <a:off x="8009558" y="5708318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20250945">
            <a:off x="9739786" y="5720359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238" y="5568051"/>
            <a:ext cx="429590" cy="659405"/>
          </a:xfrm>
          <a:prstGeom prst="rect">
            <a:avLst/>
          </a:prstGeom>
        </p:spPr>
      </p:pic>
      <p:cxnSp>
        <p:nvCxnSpPr>
          <p:cNvPr id="46" name="Straight Connector 45"/>
          <p:cNvCxnSpPr/>
          <p:nvPr/>
        </p:nvCxnSpPr>
        <p:spPr>
          <a:xfrm>
            <a:off x="9163286" y="4599160"/>
            <a:ext cx="1666867" cy="1306081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7470842" y="4599160"/>
            <a:ext cx="1668053" cy="1289532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036540" y="2022527"/>
            <a:ext cx="1102355" cy="2576633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600650" y="1919382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1171" y="5336251"/>
            <a:ext cx="1035030" cy="1112807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8120" y="5315099"/>
            <a:ext cx="1073130" cy="117985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0068" y="897290"/>
            <a:ext cx="973117" cy="1094757"/>
          </a:xfrm>
          <a:prstGeom prst="rect">
            <a:avLst/>
          </a:prstGeom>
        </p:spPr>
      </p:pic>
      <p:sp>
        <p:nvSpPr>
          <p:cNvPr id="48" name="Oval 19"/>
          <p:cNvSpPr>
            <a:spLocks noChangeArrowheads="1"/>
          </p:cNvSpPr>
          <p:nvPr/>
        </p:nvSpPr>
        <p:spPr bwMode="auto">
          <a:xfrm>
            <a:off x="8008079" y="1994066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Oval 19"/>
          <p:cNvSpPr>
            <a:spLocks noChangeArrowheads="1"/>
          </p:cNvSpPr>
          <p:nvPr/>
        </p:nvSpPr>
        <p:spPr bwMode="auto">
          <a:xfrm>
            <a:off x="8790014" y="3850231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355393" y="3740511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47332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7.40741E-7 L 0.0263 0.105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5" y="525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03399 0.0777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3" y="388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4" grpId="0" animBg="1"/>
      <p:bldP spid="14" grpId="0"/>
      <p:bldP spid="45" grpId="0"/>
      <p:bldP spid="36" grpId="0" animBg="1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15" y="2182335"/>
            <a:ext cx="1000853" cy="5449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5673" y="217525"/>
            <a:ext cx="7132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TÍNH CHẤT BA ĐƯỜNG TRUNG TRỰC CỦA TAM GIÁC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984" y="697216"/>
            <a:ext cx="4143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endParaRPr lang="en-US" sz="22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581" y="1320238"/>
            <a:ext cx="3790141" cy="26528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98144" y="975360"/>
            <a:ext cx="3609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1184" y="3887112"/>
            <a:ext cx="3577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6827" y="3887111"/>
            <a:ext cx="3433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4679" y="3780795"/>
            <a:ext cx="191944" cy="19232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20325284">
            <a:off x="1857211" y="3652793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0325284">
            <a:off x="3746750" y="3636491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51920" y="1452975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158740" y="1463040"/>
            <a:ext cx="0" cy="426720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80119" y="2195237"/>
            <a:ext cx="5942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0119" y="2964678"/>
            <a:ext cx="5329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0119" y="3395565"/>
            <a:ext cx="59423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bất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kì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nhất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thiết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đối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diện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ấy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5400000">
            <a:off x="1831562" y="185985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II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5400000">
            <a:off x="1327089" y="299283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II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3393226">
            <a:off x="2570506" y="162867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X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3393226">
            <a:off x="3941054" y="2968411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X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0048" y="3808900"/>
            <a:ext cx="370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59658" y="2165554"/>
            <a:ext cx="3465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61275" y="2168983"/>
            <a:ext cx="335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5948" y="2549156"/>
            <a:ext cx="191944" cy="1923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3130" y="1107436"/>
            <a:ext cx="487478" cy="3416752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0349" y="2549048"/>
            <a:ext cx="2143380" cy="946368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04889" y="1449787"/>
            <a:ext cx="2304857" cy="2367446"/>
          </a:xfrm>
          <a:prstGeom prst="rect">
            <a:avLst/>
          </a:prstGeom>
        </p:spPr>
      </p:pic>
      <p:sp>
        <p:nvSpPr>
          <p:cNvPr id="91" name="Arc 7"/>
          <p:cNvSpPr>
            <a:spLocks/>
          </p:cNvSpPr>
          <p:nvPr/>
        </p:nvSpPr>
        <p:spPr bwMode="auto">
          <a:xfrm>
            <a:off x="2242832" y="1316985"/>
            <a:ext cx="1508125" cy="3087688"/>
          </a:xfrm>
          <a:custGeom>
            <a:avLst/>
            <a:gdLst>
              <a:gd name="T0" fmla="*/ 41714668 w 21600"/>
              <a:gd name="T1" fmla="*/ 0 h 40006"/>
              <a:gd name="T2" fmla="*/ 37639239 w 21600"/>
              <a:gd name="T3" fmla="*/ 238309683 h 40006"/>
              <a:gd name="T4" fmla="*/ 0 w 21600"/>
              <a:gd name="T5" fmla="*/ 118142155 h 400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0006" fill="none" extrusionOk="0">
                <a:moveTo>
                  <a:pt x="8556" y="0"/>
                </a:moveTo>
                <a:cubicBezTo>
                  <a:pt x="16473" y="3415"/>
                  <a:pt x="21600" y="11211"/>
                  <a:pt x="21600" y="19833"/>
                </a:cubicBezTo>
                <a:cubicBezTo>
                  <a:pt x="21600" y="28783"/>
                  <a:pt x="16080" y="36806"/>
                  <a:pt x="7720" y="40005"/>
                </a:cubicBezTo>
              </a:path>
              <a:path w="21600" h="40006" stroke="0" extrusionOk="0">
                <a:moveTo>
                  <a:pt x="8556" y="0"/>
                </a:moveTo>
                <a:cubicBezTo>
                  <a:pt x="16473" y="3415"/>
                  <a:pt x="21600" y="11211"/>
                  <a:pt x="21600" y="19833"/>
                </a:cubicBezTo>
                <a:cubicBezTo>
                  <a:pt x="21600" y="28783"/>
                  <a:pt x="16080" y="36806"/>
                  <a:pt x="7720" y="40005"/>
                </a:cubicBezTo>
                <a:lnTo>
                  <a:pt x="0" y="19833"/>
                </a:lnTo>
                <a:lnTo>
                  <a:pt x="8556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Arc 8"/>
          <p:cNvSpPr>
            <a:spLocks/>
          </p:cNvSpPr>
          <p:nvPr/>
        </p:nvSpPr>
        <p:spPr bwMode="auto">
          <a:xfrm rot="10800000">
            <a:off x="2241208" y="1279402"/>
            <a:ext cx="1508125" cy="3086100"/>
          </a:xfrm>
          <a:custGeom>
            <a:avLst/>
            <a:gdLst>
              <a:gd name="T0" fmla="*/ 41714668 w 21600"/>
              <a:gd name="T1" fmla="*/ 0 h 40006"/>
              <a:gd name="T2" fmla="*/ 37639239 w 21600"/>
              <a:gd name="T3" fmla="*/ 238064621 h 40006"/>
              <a:gd name="T4" fmla="*/ 0 w 21600"/>
              <a:gd name="T5" fmla="*/ 118020684 h 400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0006" fill="none" extrusionOk="0">
                <a:moveTo>
                  <a:pt x="8556" y="0"/>
                </a:moveTo>
                <a:cubicBezTo>
                  <a:pt x="16473" y="3415"/>
                  <a:pt x="21600" y="11211"/>
                  <a:pt x="21600" y="19833"/>
                </a:cubicBezTo>
                <a:cubicBezTo>
                  <a:pt x="21600" y="28783"/>
                  <a:pt x="16080" y="36806"/>
                  <a:pt x="7720" y="40005"/>
                </a:cubicBezTo>
              </a:path>
              <a:path w="21600" h="40006" stroke="0" extrusionOk="0">
                <a:moveTo>
                  <a:pt x="8556" y="0"/>
                </a:moveTo>
                <a:cubicBezTo>
                  <a:pt x="16473" y="3415"/>
                  <a:pt x="21600" y="11211"/>
                  <a:pt x="21600" y="19833"/>
                </a:cubicBezTo>
                <a:cubicBezTo>
                  <a:pt x="21600" y="28783"/>
                  <a:pt x="16080" y="36806"/>
                  <a:pt x="7720" y="40005"/>
                </a:cubicBezTo>
                <a:lnTo>
                  <a:pt x="0" y="19833"/>
                </a:lnTo>
                <a:lnTo>
                  <a:pt x="8556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 rot="5400000">
            <a:off x="-500205" y="2917964"/>
            <a:ext cx="6192000" cy="772763"/>
            <a:chOff x="3303410" y="3045752"/>
            <a:chExt cx="7355892" cy="994593"/>
          </a:xfrm>
          <a:noFill/>
        </p:grpSpPr>
        <p:sp>
          <p:nvSpPr>
            <p:cNvPr id="94" name="Rectangle 93"/>
            <p:cNvSpPr/>
            <p:nvPr/>
          </p:nvSpPr>
          <p:spPr>
            <a:xfrm>
              <a:off x="3303410" y="3054435"/>
              <a:ext cx="7355891" cy="985910"/>
            </a:xfrm>
            <a:prstGeom prst="rect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3907457" y="3050512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545825" y="3050513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267457" y="3050511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4987932" y="3045754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626300" y="3048140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347932" y="3045753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707932" y="3047874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249745" y="3047870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429745" y="3047870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6059563" y="3045752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6789745" y="3047869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365825" y="3047865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727457" y="3047865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087457" y="3047865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4447457" y="3047865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4805233" y="3055576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5168206" y="3055576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529838" y="3055576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5889838" y="3055576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6249838" y="3055576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6609995" y="3056144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975350" y="3057278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 flipH="1">
              <a:off x="3664523" y="3165089"/>
              <a:ext cx="111580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 flipH="1">
              <a:off x="4034114" y="3169852"/>
              <a:ext cx="111580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 flipH="1">
              <a:off x="4389465" y="3168050"/>
              <a:ext cx="111580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 flipH="1">
              <a:off x="4742812" y="3177576"/>
              <a:ext cx="111580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 flipH="1">
              <a:off x="5118307" y="3172930"/>
              <a:ext cx="111580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 flipH="1">
              <a:off x="5476055" y="3171530"/>
              <a:ext cx="111580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 flipH="1">
              <a:off x="5827594" y="3178243"/>
              <a:ext cx="111580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 flipH="1">
              <a:off x="6193955" y="3177696"/>
              <a:ext cx="111580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 flipH="1">
              <a:off x="6554205" y="3172249"/>
              <a:ext cx="111580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 flipH="1">
              <a:off x="6823047" y="3175761"/>
              <a:ext cx="260047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 flipH="1">
              <a:off x="3308694" y="3171530"/>
              <a:ext cx="111580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7481787" y="3059221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7120155" y="3059222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7841787" y="3059220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8562262" y="3054463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8200630" y="3056849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8922262" y="3054462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9282262" y="3056583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9824075" y="3056579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10004075" y="3056579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9633893" y="3054461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10364075" y="3056578"/>
              <a:ext cx="0" cy="90487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7301787" y="3056574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7661787" y="3056574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8021787" y="3056574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8379563" y="3064285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8742536" y="3064285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9104168" y="3064285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9464168" y="3064285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9824168" y="3064285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10184325" y="3064853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10540155" y="3065987"/>
              <a:ext cx="0" cy="1440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/>
            <p:cNvSpPr txBox="1"/>
            <p:nvPr/>
          </p:nvSpPr>
          <p:spPr>
            <a:xfrm flipH="1">
              <a:off x="7168113" y="3169522"/>
              <a:ext cx="260047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 flipH="1">
              <a:off x="7524524" y="3173480"/>
              <a:ext cx="260047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 flipH="1">
              <a:off x="7880354" y="3175092"/>
              <a:ext cx="260047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 flipH="1">
              <a:off x="8243624" y="3188574"/>
              <a:ext cx="260047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 flipH="1">
              <a:off x="9334429" y="3188537"/>
              <a:ext cx="260047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 flipH="1">
              <a:off x="8962723" y="3178243"/>
              <a:ext cx="260047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 flipH="1">
              <a:off x="8609539" y="3184507"/>
              <a:ext cx="260047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 flipH="1">
              <a:off x="9676789" y="3188537"/>
              <a:ext cx="260047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  <a:endPara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 flipH="1">
              <a:off x="10049541" y="3184336"/>
              <a:ext cx="260047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 flipH="1">
              <a:off x="10399255" y="3188537"/>
              <a:ext cx="260047" cy="215444"/>
            </a:xfrm>
            <a:prstGeom prst="rect">
              <a:avLst/>
            </a:prstGeom>
            <a:grp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89" name="Picture 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7208" y="4197803"/>
            <a:ext cx="191944" cy="192326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4679" y="1310084"/>
            <a:ext cx="191944" cy="19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6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2" grpId="0"/>
      <p:bldP spid="13" grpId="0"/>
      <p:bldP spid="14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91" grpId="0" animBg="1"/>
      <p:bldP spid="91" grpId="1" animBg="1"/>
      <p:bldP spid="92" grpId="0" animBg="1"/>
      <p:bldP spid="9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370" y="97511"/>
            <a:ext cx="3790141" cy="37320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89530" y="647522"/>
            <a:ext cx="3609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3974" y="3112527"/>
            <a:ext cx="3577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39617" y="3112526"/>
            <a:ext cx="3433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3440" y="97511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42052" y="3128103"/>
            <a:ext cx="3465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</p:txBody>
      </p:sp>
      <p:sp>
        <p:nvSpPr>
          <p:cNvPr id="14" name="TextBox 13"/>
          <p:cNvSpPr txBox="1"/>
          <p:nvPr/>
        </p:nvSpPr>
        <p:spPr>
          <a:xfrm rot="20325284">
            <a:off x="1780001" y="2878208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0325284">
            <a:off x="3669540" y="2861906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25200" y="4998794"/>
            <a:ext cx="388121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02076" y="3881194"/>
            <a:ext cx="0" cy="17880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98594" y="4321902"/>
            <a:ext cx="520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03197" y="5112668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02076" y="3811093"/>
                <a:ext cx="199400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076" y="3811093"/>
                <a:ext cx="1994007" cy="430887"/>
              </a:xfrm>
              <a:prstGeom prst="rect">
                <a:avLst/>
              </a:prstGeom>
              <a:blipFill rotWithShape="0">
                <a:blip r:embed="rId3"/>
                <a:stretch>
                  <a:fillRect l="-306" t="-9859" r="-1223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702075" y="4241980"/>
            <a:ext cx="32043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ứng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 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751778" y="4973565"/>
                <a:ext cx="320434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778" y="4973565"/>
                <a:ext cx="3204342" cy="769441"/>
              </a:xfrm>
              <a:prstGeom prst="rect">
                <a:avLst/>
              </a:prstGeom>
              <a:blipFill rotWithShape="0">
                <a:blip r:embed="rId4"/>
                <a:stretch>
                  <a:fillRect l="-2471" t="-5556" b="-15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5577840" y="690880"/>
            <a:ext cx="0" cy="582168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588848" y="1852679"/>
                <a:ext cx="282898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 </a:t>
                </a:r>
                <a14:m>
                  <m:oMath xmlns:m="http://schemas.openxmlformats.org/officeDocument/2006/math">
                    <m:r>
                      <a:rPr lang="en-US" sz="22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 (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848" y="1852679"/>
                <a:ext cx="2828980" cy="430887"/>
              </a:xfrm>
              <a:prstGeom prst="rect">
                <a:avLst/>
              </a:prstGeom>
              <a:blipFill rotWithShape="0">
                <a:blip r:embed="rId5"/>
                <a:stretch>
                  <a:fillRect l="-2802" t="-9859" r="-1078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8352392" y="1927089"/>
                <a:ext cx="1435714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AB</m:t>
                      </m:r>
                      <m:r>
                        <a:rPr lang="en-US" sz="2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392" y="1927089"/>
                <a:ext cx="1435714" cy="338554"/>
              </a:xfrm>
              <a:prstGeom prst="rect">
                <a:avLst/>
              </a:prstGeom>
              <a:blipFill rotWithShape="0">
                <a:blip r:embed="rId6"/>
                <a:stretch>
                  <a:fillRect l="-2966" r="-4237"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657329" y="2375899"/>
                <a:ext cx="4485506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thuộc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trực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BC </a:t>
                </a:r>
                <a:b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tính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chất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trực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329" y="2375899"/>
                <a:ext cx="4485506" cy="677108"/>
              </a:xfrm>
              <a:prstGeom prst="rect">
                <a:avLst/>
              </a:prstGeom>
              <a:blipFill rotWithShape="0">
                <a:blip r:embed="rId7"/>
                <a:stretch>
                  <a:fillRect l="-3804" t="-13514" b="-24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5657329" y="3145339"/>
                <a:ext cx="1053947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sz="22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2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</a:t>
                </a:r>
                <a:endParaRPr lang="en-US" sz="22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329" y="3145339"/>
                <a:ext cx="1053947" cy="338554"/>
              </a:xfrm>
              <a:prstGeom prst="rect">
                <a:avLst/>
              </a:prstGeom>
              <a:blipFill rotWithShape="0">
                <a:blip r:embed="rId8"/>
                <a:stretch>
                  <a:fillRect l="-7514" t="-25000" r="-7514" b="-48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656088" y="3576225"/>
                <a:ext cx="6070367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 sz="22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</m:t>
                    </m:r>
                  </m:oMath>
                </a14:m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(E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BC)</a:t>
                </a:r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088" y="3576225"/>
                <a:ext cx="6070367" cy="338554"/>
              </a:xfrm>
              <a:prstGeom prst="rect">
                <a:avLst/>
              </a:prstGeom>
              <a:blipFill rotWithShape="0">
                <a:blip r:embed="rId9"/>
                <a:stretch>
                  <a:fillRect l="-2811" t="-27273" b="-5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ight Brace 31"/>
          <p:cNvSpPr/>
          <p:nvPr/>
        </p:nvSpPr>
        <p:spPr>
          <a:xfrm>
            <a:off x="9788106" y="3148540"/>
            <a:ext cx="134540" cy="802108"/>
          </a:xfrm>
          <a:prstGeom prst="rightBrace">
            <a:avLst>
              <a:gd name="adj1" fmla="val 72257"/>
              <a:gd name="adj2" fmla="val 50000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656088" y="4007111"/>
                <a:ext cx="6144182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qua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đỉnh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BC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088" y="4007111"/>
                <a:ext cx="6144182" cy="338554"/>
              </a:xfrm>
              <a:prstGeom prst="rect">
                <a:avLst/>
              </a:prstGeom>
              <a:blipFill rotWithShape="0">
                <a:blip r:embed="rId10"/>
                <a:stretch>
                  <a:fillRect l="-1290" t="-25000" r="-198" b="-48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572542" y="4437996"/>
                <a:ext cx="55597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542" y="4437996"/>
                <a:ext cx="5559700" cy="430887"/>
              </a:xfrm>
              <a:prstGeom prst="rect">
                <a:avLst/>
              </a:prstGeom>
              <a:blipFill rotWithShape="0">
                <a:blip r:embed="rId11"/>
                <a:stretch>
                  <a:fillRect t="-9859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ounded Rectangle 34"/>
          <p:cNvSpPr/>
          <p:nvPr/>
        </p:nvSpPr>
        <p:spPr>
          <a:xfrm>
            <a:off x="6370986" y="4925346"/>
            <a:ext cx="4714385" cy="153075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Nhận</a:t>
            </a:r>
            <a:r>
              <a:rPr lang="en-US" sz="22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xét</a:t>
            </a:r>
            <a:r>
              <a:rPr lang="en-US" sz="22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cân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đáy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đồng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thời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ứng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8385905">
            <a:off x="1723705" y="1911700"/>
            <a:ext cx="50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2938262">
            <a:off x="3589762" y="1898723"/>
            <a:ext cx="50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77840" y="788672"/>
            <a:ext cx="48026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thẳng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661386" y="1175571"/>
                <a:ext cx="5066970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BC </a:t>
                </a:r>
                <a:b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(do d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trực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đoạn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BC) </a:t>
                </a:r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386" y="1175571"/>
                <a:ext cx="5066970" cy="677108"/>
              </a:xfrm>
              <a:prstGeom prst="rect">
                <a:avLst/>
              </a:prstGeom>
              <a:blipFill rotWithShape="0">
                <a:blip r:embed="rId12"/>
                <a:stretch>
                  <a:fillRect l="-3369" t="-12613" b="-24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028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20" grpId="0"/>
      <p:bldP spid="21" grpId="0"/>
      <p:bldP spid="22" grpId="0"/>
      <p:bldP spid="23" grpId="0"/>
      <p:bldP spid="24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/>
      <p:bldP spid="35" grpId="0" animBg="1"/>
      <p:bldP spid="2" grpId="0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426" y="1170961"/>
            <a:ext cx="4038450" cy="404648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63984" y="697216"/>
            <a:ext cx="56646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chất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endParaRPr lang="en-US" sz="22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637320" y="1316729"/>
            <a:ext cx="0" cy="5128459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31912" y="1406247"/>
            <a:ext cx="57116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lý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84365" y="1090785"/>
            <a:ext cx="3609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23743" y="3817767"/>
            <a:ext cx="3577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68841" y="3844918"/>
            <a:ext cx="3433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23651" y="2709550"/>
            <a:ext cx="3690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633384" y="3828100"/>
            <a:ext cx="370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00220" y="2170603"/>
            <a:ext cx="3465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731912" y="2852797"/>
                <a:ext cx="571166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Chú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ý: 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/>
                </a:r>
                <a:b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giao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O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trực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2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cách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đều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đỉnh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tam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đó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nên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có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một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tròn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O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qua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đỉnh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A, B, C. </a:t>
                </a:r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912" y="2852797"/>
                <a:ext cx="5711668" cy="1446550"/>
              </a:xfrm>
              <a:prstGeom prst="rect">
                <a:avLst/>
              </a:prstGeom>
              <a:blipFill rotWithShape="0">
                <a:blip r:embed="rId3"/>
                <a:stretch>
                  <a:fillRect l="-1387" t="-2954" r="-534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315" y="2182335"/>
            <a:ext cx="1000853" cy="54492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 rot="20325284">
            <a:off x="1857211" y="3652793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20325284">
            <a:off x="3746750" y="3636491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5400000">
            <a:off x="1831562" y="185985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II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5400000">
            <a:off x="1327089" y="299283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II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3130" y="1107436"/>
            <a:ext cx="487478" cy="341675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0349" y="2549048"/>
            <a:ext cx="2143380" cy="94636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04889" y="1449787"/>
            <a:ext cx="2304857" cy="236744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3416284">
            <a:off x="2725099" y="181475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3416284">
            <a:off x="3979759" y="303493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70624" y="1413482"/>
            <a:ext cx="719344" cy="1783041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205738" y="3201100"/>
            <a:ext cx="1796313" cy="661029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3014464" y="3214201"/>
            <a:ext cx="1789873" cy="662757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5581" y="1320238"/>
            <a:ext cx="3790141" cy="265288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04679" y="3780795"/>
            <a:ext cx="191944" cy="19232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05017" y="3098042"/>
            <a:ext cx="191944" cy="19232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35948" y="2549156"/>
            <a:ext cx="191944" cy="192326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3392481" y="2202623"/>
            <a:ext cx="335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729430" y="4258987"/>
                <a:ext cx="641021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Ta </a:t>
                </a:r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gọi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tròn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đó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2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tròn</a:t>
                </a:r>
                <a:r>
                  <a:rPr lang="en-US" sz="22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ngoại</a:t>
                </a:r>
                <a:r>
                  <a:rPr lang="en-US" sz="22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tiếp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2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430" y="4258987"/>
                <a:ext cx="6410216" cy="430887"/>
              </a:xfrm>
              <a:prstGeom prst="rect">
                <a:avLst/>
              </a:prstGeom>
              <a:blipFill rotWithShape="0">
                <a:blip r:embed="rId10"/>
                <a:stretch>
                  <a:fillRect l="-1237" t="-10000" r="-1142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795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4" grpId="0"/>
      <p:bldP spid="61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7462958" y="5894889"/>
            <a:ext cx="3375209" cy="20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589193" y="586726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52" name="TextBox 51"/>
          <p:cNvSpPr txBox="1"/>
          <p:nvPr/>
        </p:nvSpPr>
        <p:spPr>
          <a:xfrm rot="20250945">
            <a:off x="8009558" y="5708318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rot="20250945">
            <a:off x="9739786" y="5720359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9140063" y="4177388"/>
            <a:ext cx="1690090" cy="1720233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3" idx="7"/>
          </p:cNvCxnSpPr>
          <p:nvPr/>
        </p:nvCxnSpPr>
        <p:spPr>
          <a:xfrm flipH="1">
            <a:off x="7470843" y="4136227"/>
            <a:ext cx="1689426" cy="1752465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053050" y="2042847"/>
            <a:ext cx="1083596" cy="2111343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600650" y="1919382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9139734" y="3048000"/>
            <a:ext cx="0" cy="366268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8099" y="5511791"/>
            <a:ext cx="487478" cy="773885"/>
          </a:xfrm>
          <a:prstGeom prst="rect">
            <a:avLst/>
          </a:prstGeom>
        </p:spPr>
      </p:pic>
      <p:cxnSp>
        <p:nvCxnSpPr>
          <p:cNvPr id="4" name="Straight Connector 3"/>
          <p:cNvCxnSpPr>
            <a:endCxn id="50" idx="4"/>
          </p:cNvCxnSpPr>
          <p:nvPr/>
        </p:nvCxnSpPr>
        <p:spPr>
          <a:xfrm flipH="1">
            <a:off x="7462958" y="2002435"/>
            <a:ext cx="571596" cy="391912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49" idx="1"/>
          </p:cNvCxnSpPr>
          <p:nvPr/>
        </p:nvCxnSpPr>
        <p:spPr>
          <a:xfrm>
            <a:off x="8036654" y="1994066"/>
            <a:ext cx="2781307" cy="389898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92644">
            <a:off x="6902068" y="3375973"/>
            <a:ext cx="2714643" cy="1298966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3745" y="3849932"/>
            <a:ext cx="191944" cy="192326"/>
          </a:xfrm>
          <a:prstGeom prst="rect">
            <a:avLst/>
          </a:prstGeom>
        </p:spPr>
      </p:pic>
      <p:sp>
        <p:nvSpPr>
          <p:cNvPr id="43" name="Oval 19"/>
          <p:cNvSpPr>
            <a:spLocks noChangeArrowheads="1"/>
          </p:cNvSpPr>
          <p:nvPr/>
        </p:nvSpPr>
        <p:spPr bwMode="auto">
          <a:xfrm>
            <a:off x="9111488" y="4127858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05446" y="3750982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</a:p>
        </p:txBody>
      </p:sp>
      <p:sp>
        <p:nvSpPr>
          <p:cNvPr id="57" name="Oval 19"/>
          <p:cNvSpPr>
            <a:spLocks noChangeArrowheads="1"/>
          </p:cNvSpPr>
          <p:nvPr/>
        </p:nvSpPr>
        <p:spPr bwMode="auto">
          <a:xfrm>
            <a:off x="8008079" y="1994066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82691" y="5852015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0" name="Oval 19"/>
          <p:cNvSpPr>
            <a:spLocks noChangeArrowheads="1"/>
          </p:cNvSpPr>
          <p:nvPr/>
        </p:nvSpPr>
        <p:spPr bwMode="auto">
          <a:xfrm>
            <a:off x="7434383" y="5864409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" name="Oval 19"/>
          <p:cNvSpPr>
            <a:spLocks noChangeArrowheads="1"/>
          </p:cNvSpPr>
          <p:nvPr/>
        </p:nvSpPr>
        <p:spPr bwMode="auto">
          <a:xfrm>
            <a:off x="10809592" y="5884680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1" name="Oval 19"/>
          <p:cNvSpPr>
            <a:spLocks noChangeArrowheads="1"/>
          </p:cNvSpPr>
          <p:nvPr/>
        </p:nvSpPr>
        <p:spPr bwMode="auto">
          <a:xfrm>
            <a:off x="9110320" y="5878337"/>
            <a:ext cx="57150" cy="5715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 rot="6709504">
            <a:off x="7740915" y="283390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rot="6709504">
            <a:off x="7466837" y="47040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8171" y="514905"/>
            <a:ext cx="66647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toán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ó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đình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A, B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 (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như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hình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vẽ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dự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đào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chung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giếng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b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Hỏi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vị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trí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giếng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ở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đâu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khoảng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giếng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8171" y="1998263"/>
            <a:ext cx="6436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b)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Hỏi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phải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chọn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vị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trí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giếng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ở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đâu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để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khoảng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giếng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1171" y="5336251"/>
            <a:ext cx="1035030" cy="111280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78120" y="5315099"/>
            <a:ext cx="1073130" cy="117985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70068" y="897290"/>
            <a:ext cx="973117" cy="109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7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43" grpId="0" animBg="1"/>
      <p:bldP spid="48" grpId="0"/>
      <p:bldP spid="51" grpId="0" animBg="1"/>
      <p:bldP spid="75" grpId="0"/>
      <p:bldP spid="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5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9152">
            <a:off x="3813066" y="3356803"/>
            <a:ext cx="6028624" cy="218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4" name="Group 83"/>
          <p:cNvGrpSpPr/>
          <p:nvPr/>
        </p:nvGrpSpPr>
        <p:grpSpPr>
          <a:xfrm>
            <a:off x="515977" y="1447896"/>
            <a:ext cx="2757172" cy="2757017"/>
            <a:chOff x="821184" y="975360"/>
            <a:chExt cx="4239007" cy="3660093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5581" y="1320236"/>
              <a:ext cx="3790142" cy="2652883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1769231" y="975360"/>
              <a:ext cx="360996" cy="430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21184" y="3887112"/>
              <a:ext cx="35779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716827" y="3887111"/>
              <a:ext cx="34336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05809" y="2327163"/>
              <a:ext cx="487478" cy="2308290"/>
            </a:xfrm>
            <a:prstGeom prst="rect">
              <a:avLst/>
            </a:prstGeom>
          </p:spPr>
        </p:pic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04679" y="3780795"/>
              <a:ext cx="191944" cy="192326"/>
            </a:xfrm>
            <a:prstGeom prst="rect">
              <a:avLst/>
            </a:prstGeom>
          </p:spPr>
        </p:pic>
        <p:sp>
          <p:nvSpPr>
            <p:cNvPr id="91" name="TextBox 90"/>
            <p:cNvSpPr txBox="1"/>
            <p:nvPr/>
          </p:nvSpPr>
          <p:spPr>
            <a:xfrm rot="20325284">
              <a:off x="1831430" y="3561351"/>
              <a:ext cx="261611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I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 rot="20325284">
              <a:off x="3720206" y="3577466"/>
              <a:ext cx="261611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I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494179" y="2169208"/>
              <a:ext cx="34176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523011" y="3746353"/>
              <a:ext cx="37061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971545" y="1610182"/>
            <a:ext cx="2949929" cy="2989186"/>
            <a:chOff x="8443615" y="1457285"/>
            <a:chExt cx="2949929" cy="2989186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91117" y="1638467"/>
              <a:ext cx="2802427" cy="2808004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9191624" y="1457285"/>
              <a:ext cx="250508" cy="299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443615" y="3401847"/>
              <a:ext cx="248283" cy="299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1149948" y="3494023"/>
              <a:ext cx="238273" cy="299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029854" y="2768112"/>
              <a:ext cx="256071" cy="299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O</a:t>
              </a:r>
              <a:endPara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9673792" y="3446274"/>
              <a:ext cx="257182" cy="299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</a:t>
              </a:r>
              <a:endPara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886563" y="2222429"/>
              <a:ext cx="240497" cy="299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</a:t>
              </a:r>
              <a:endPara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475847" y="2340296"/>
              <a:ext cx="694528" cy="378143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 rot="20325284">
              <a:off x="9239282" y="3310805"/>
              <a:ext cx="2487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I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 rot="20325284">
              <a:off x="10388659" y="3308146"/>
              <a:ext cx="2487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I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 rot="5400000">
              <a:off x="9243718" y="2083603"/>
              <a:ext cx="217137" cy="2776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II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 rot="5400000">
              <a:off x="8790472" y="285629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II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924657" y="1594385"/>
              <a:ext cx="338279" cy="2371008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895702" y="2594771"/>
              <a:ext cx="1487369" cy="656719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578910" y="1831954"/>
              <a:ext cx="1599424" cy="1642857"/>
            </a:xfrm>
            <a:prstGeom prst="rect">
              <a:avLst/>
            </a:prstGeom>
          </p:spPr>
        </p:pic>
        <p:sp>
          <p:nvSpPr>
            <p:cNvPr id="63" name="TextBox 62"/>
            <p:cNvSpPr txBox="1"/>
            <p:nvPr/>
          </p:nvSpPr>
          <p:spPr>
            <a:xfrm rot="3416284">
              <a:off x="9809952" y="1985080"/>
              <a:ext cx="211576" cy="256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X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 rot="3416284">
              <a:off x="10635962" y="2786877"/>
              <a:ext cx="211576" cy="256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X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9485739" y="1806761"/>
              <a:ext cx="499179" cy="1237317"/>
            </a:xfrm>
            <a:prstGeom prst="line">
              <a:avLst/>
            </a:prstGeom>
            <a:ln w="2857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8746776" y="3047254"/>
              <a:ext cx="1246527" cy="458712"/>
            </a:xfrm>
            <a:prstGeom prst="line">
              <a:avLst/>
            </a:prstGeom>
            <a:ln w="2857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 flipV="1">
              <a:off x="10001916" y="3056345"/>
              <a:ext cx="1242058" cy="459911"/>
            </a:xfrm>
            <a:prstGeom prst="line">
              <a:avLst/>
            </a:prstGeom>
            <a:ln w="2857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77273" y="1742056"/>
              <a:ext cx="2630116" cy="1840932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25732" y="3449525"/>
              <a:ext cx="133197" cy="133462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25967" y="2975738"/>
              <a:ext cx="133197" cy="133462"/>
            </a:xfrm>
            <a:prstGeom prst="rect">
              <a:avLst/>
            </a:prstGeom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45314" y="2594846"/>
              <a:ext cx="133197" cy="133462"/>
            </a:xfrm>
            <a:prstGeom prst="rect">
              <a:avLst/>
            </a:prstGeom>
          </p:spPr>
        </p:pic>
        <p:sp>
          <p:nvSpPr>
            <p:cNvPr id="72" name="TextBox 71"/>
            <p:cNvSpPr txBox="1"/>
            <p:nvPr/>
          </p:nvSpPr>
          <p:spPr>
            <a:xfrm>
              <a:off x="10227242" y="2235224"/>
              <a:ext cx="232710" cy="299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10794" y="3954442"/>
            <a:ext cx="3454815" cy="2855243"/>
            <a:chOff x="4199471" y="3987986"/>
            <a:chExt cx="3454815" cy="2855243"/>
          </a:xfrm>
        </p:grpSpPr>
        <p:grpSp>
          <p:nvGrpSpPr>
            <p:cNvPr id="83" name="Group 82"/>
            <p:cNvGrpSpPr/>
            <p:nvPr/>
          </p:nvGrpSpPr>
          <p:grpSpPr>
            <a:xfrm>
              <a:off x="4199471" y="3987986"/>
              <a:ext cx="3454815" cy="2855243"/>
              <a:chOff x="821184" y="872096"/>
              <a:chExt cx="4239007" cy="3732048"/>
            </a:xfrm>
          </p:grpSpPr>
          <p:pic>
            <p:nvPicPr>
              <p:cNvPr id="75" name="Picture 74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05580" y="872096"/>
                <a:ext cx="3790141" cy="3732048"/>
              </a:xfrm>
              <a:prstGeom prst="rect">
                <a:avLst/>
              </a:prstGeom>
            </p:spPr>
          </p:pic>
          <p:sp>
            <p:nvSpPr>
              <p:cNvPr id="76" name="TextBox 75"/>
              <p:cNvSpPr txBox="1"/>
              <p:nvPr/>
            </p:nvSpPr>
            <p:spPr>
              <a:xfrm>
                <a:off x="2566740" y="1422107"/>
                <a:ext cx="36099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</a:t>
                </a:r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821184" y="3887112"/>
                <a:ext cx="35779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716827" y="3887111"/>
                <a:ext cx="34336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</a:t>
                </a:r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000650" y="872096"/>
                <a:ext cx="34176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2619262" y="3902688"/>
                <a:ext cx="37061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 rot="20325284">
                <a:off x="1830236" y="3600506"/>
                <a:ext cx="2616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I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 rot="20325284">
                <a:off x="3705872" y="3600505"/>
                <a:ext cx="2616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I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 rot="18474169">
              <a:off x="5031543" y="5294194"/>
              <a:ext cx="4110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X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 rot="2773105">
              <a:off x="6510444" y="5314559"/>
              <a:ext cx="4110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X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1" name="Picture 7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6979">
            <a:off x="2948776" y="2614248"/>
            <a:ext cx="2774950" cy="374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6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2614">
            <a:off x="3192068" y="264352"/>
            <a:ext cx="2787650" cy="354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4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681" y="2189634"/>
            <a:ext cx="3503613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42839" y="307941"/>
            <a:ext cx="2948768" cy="114880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278844" y="5051036"/>
            <a:ext cx="2618232" cy="148656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81534" y="4827796"/>
            <a:ext cx="2589316" cy="143631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cân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đáy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đồng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thời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ứng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755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1164</Words>
  <Application>Microsoft Office PowerPoint</Application>
  <PresentationFormat>Widescreen</PresentationFormat>
  <Paragraphs>292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Duy Thai</dc:creator>
  <cp:lastModifiedBy>Duy Thai</cp:lastModifiedBy>
  <cp:revision>117</cp:revision>
  <dcterms:created xsi:type="dcterms:W3CDTF">2020-05-05T16:28:52Z</dcterms:created>
  <dcterms:modified xsi:type="dcterms:W3CDTF">2020-05-11T07:23:26Z</dcterms:modified>
</cp:coreProperties>
</file>